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2" autoAdjust="0"/>
    <p:restoredTop sz="94279" autoAdjust="0"/>
  </p:normalViewPr>
  <p:slideViewPr>
    <p:cSldViewPr>
      <p:cViewPr varScale="1">
        <p:scale>
          <a:sx n="73" d="100"/>
          <a:sy n="73" d="100"/>
        </p:scale>
        <p:origin x="11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3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8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0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5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5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3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3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D59B-E514-4162-B2FC-6FADA21E743A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271FF-D849-4F5F-ABF7-B1D8264E8C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2606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главы Сергиево-Посадского городского округа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07.08.2023 №242-ПГ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20472" y="655358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</a:t>
            </a:r>
            <a:endParaRPr lang="ru-RU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2" y="1196752"/>
            <a:ext cx="8700653" cy="526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748464" y="6508688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82012"/>
            <a:ext cx="8208912" cy="58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37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6382</TotalTime>
  <Words>14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Danica</cp:lastModifiedBy>
  <cp:revision>114</cp:revision>
  <cp:lastPrinted>2023-02-17T08:59:40Z</cp:lastPrinted>
  <dcterms:created xsi:type="dcterms:W3CDTF">2021-08-30T09:20:29Z</dcterms:created>
  <dcterms:modified xsi:type="dcterms:W3CDTF">2023-08-08T11:04:25Z</dcterms:modified>
</cp:coreProperties>
</file>