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9EA3D2-3765-4D10-9D87-02FD3B6BB34C}">
          <p14:sldIdLst>
            <p14:sldId id="256"/>
          </p14:sldIdLst>
        </p14:section>
        <p14:section name="Раздел без заголовка" id="{813CADE2-B51E-4253-A68D-00D970FBFA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5374" autoAdjust="0"/>
  </p:normalViewPr>
  <p:slideViewPr>
    <p:cSldViewPr snapToGrid="0">
      <p:cViewPr varScale="1">
        <p:scale>
          <a:sx n="74" d="100"/>
          <a:sy n="74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D93C-C25A-486E-A82C-D2F557F431C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574D-7BB3-4CFD-BFFA-CAF0F0D0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8/08/2023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8/08/2023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2" name="Прямоугольник 1"/>
          <p:cNvSpPr/>
          <p:nvPr/>
        </p:nvSpPr>
        <p:spPr>
          <a:xfrm>
            <a:off x="5346551" y="560322"/>
            <a:ext cx="348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 - Посадского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07.08.2023 №242-ПГ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66974" y="4765638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974" y="4776398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608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2310" y="4765638"/>
            <a:ext cx="2947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608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ходу движения)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3336" y="5319636"/>
            <a:ext cx="464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Вокзальная площадь, у д.1Б</a:t>
            </a:r>
            <a:endParaRPr lang="ru-RU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33995" y="6303982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69111" y="6254534"/>
            <a:ext cx="546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5" y="1256429"/>
            <a:ext cx="3485479" cy="31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206653"/>
            <a:ext cx="3597805" cy="321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66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Danica</cp:lastModifiedBy>
  <cp:revision>69</cp:revision>
  <cp:lastPrinted>2023-07-25T08:25:48Z</cp:lastPrinted>
  <dcterms:created xsi:type="dcterms:W3CDTF">2019-08-19T07:11:39Z</dcterms:created>
  <dcterms:modified xsi:type="dcterms:W3CDTF">2023-08-08T11:05:24Z</dcterms:modified>
  <cp:category/>
</cp:coreProperties>
</file>