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DD546-2D15-4098-B7DD-F7F8B6CB0C38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CED9-8EEE-46B6-9301-E331FEFBC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7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184E-67CB-49CA-8843-0FA0F2D704A0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9B9-C341-41F8-8F98-DE24F9F34168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5E86F-9605-4AA5-8452-8F76FBDE0EAF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B790-23FF-41D1-8F12-911178634D04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92FB-E887-45E8-8AD4-9A1659B4A285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E0CB-15C6-4EC8-9BF0-20D368FFE8AB}" type="datetime1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C8C9-8745-4C03-B48A-0E7AFD905428}" type="datetime1">
              <a:rPr lang="ru-RU" smtClean="0"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77F41-170A-4385-B650-534C45288029}" type="datetime1">
              <a:rPr lang="ru-RU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F09A-7479-4765-BC09-9E8594065C71}" type="datetime1">
              <a:rPr lang="ru-RU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53FD-0D1D-4E50-B8C9-48AA7EBC59CC}" type="datetime1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E51D-1DD4-4F9A-8B07-34D2288694F4}" type="datetime1">
              <a:rPr lang="ru-RU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D051-EEC4-43F2-8E2B-CBE5DE3072CF}" type="datetime1">
              <a:rPr lang="ru-RU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4846638"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главы Сергиево-Посадского городского округа от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06.03.2024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58-ПГ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  <p:pic>
        <p:nvPicPr>
          <p:cNvPr id="1026" name="Picture 2" descr="C:\Users\Пользователь\Desktop\изменеия в схему (рабочая)\стр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4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5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8424937" cy="545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3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8" y="980728"/>
            <a:ext cx="8752751" cy="541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3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0522"/>
            <a:ext cx="8280920" cy="57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21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Приложение 1 к постановлению главы Сергиево-Посадского городского округа от 06.03.2024 № 58-ПГ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Danica</cp:lastModifiedBy>
  <cp:revision>6</cp:revision>
  <cp:lastPrinted>2024-02-01T07:53:04Z</cp:lastPrinted>
  <dcterms:created xsi:type="dcterms:W3CDTF">2024-01-30T07:59:33Z</dcterms:created>
  <dcterms:modified xsi:type="dcterms:W3CDTF">2024-03-07T06:03:50Z</dcterms:modified>
</cp:coreProperties>
</file>