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9EA3D2-3765-4D10-9D87-02FD3B6BB34C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813CADE2-B51E-4253-A68D-00D970FBFA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5374" autoAdjust="0"/>
  </p:normalViewPr>
  <p:slideViewPr>
    <p:cSldViewPr snapToGrid="0">
      <p:cViewPr varScale="1">
        <p:scale>
          <a:sx n="89" d="100"/>
          <a:sy n="89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6D93C-C25A-486E-A82C-D2F557F431CD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2574D-7BB3-4CFD-BFFA-CAF0F0D0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5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7D45-BF5C-4349-A7A0-CBD563440C6F}" type="datetime1">
              <a:rPr lang="nl-BE" smtClean="0"/>
              <a:t>7/03/2024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84-F697-4392-BBEB-4DD9038B58D4}" type="datetime1">
              <a:rPr lang="nl-BE" smtClean="0"/>
              <a:t>7/03/2024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70E-FE82-4AD1-B3DA-31D790E71FAA}" type="datetime1">
              <a:rPr lang="nl-BE" smtClean="0"/>
              <a:t>7/03/2024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A4-AECE-4D47-8B99-89E41CDC5A45}" type="datetime1">
              <a:rPr lang="nl-BE" smtClean="0"/>
              <a:t>7/03/2024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C042-91B1-4CD6-A88C-4CA5F93D6813}" type="datetime1">
              <a:rPr lang="nl-BE" smtClean="0"/>
              <a:t>7/03/2024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BD07-2684-4F9A-A68F-7F17FC7ECD2A}" type="datetime1">
              <a:rPr lang="nl-BE" smtClean="0"/>
              <a:t>7/03/2024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8672-8DBE-4D4F-88BC-4AB25EACEBAC}" type="datetime1">
              <a:rPr lang="nl-BE" smtClean="0"/>
              <a:t>7/03/2024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2C03-BBF6-448E-8D48-371FB6F0E7F6}" type="datetime1">
              <a:rPr lang="nl-BE" smtClean="0"/>
              <a:t>7/03/2024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98E9-34D6-4130-91F2-CDA1875C3729}" type="datetime1">
              <a:rPr lang="nl-BE" smtClean="0"/>
              <a:t>7/03/2024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6023-DDBE-451B-9BD2-989908C396E1}" type="datetime1">
              <a:rPr lang="nl-BE" smtClean="0"/>
              <a:t>7/03/2024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F09-3524-42FF-AACA-F4464E925D51}" type="datetime1">
              <a:rPr lang="nl-BE" smtClean="0"/>
              <a:t>7/03/2024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E8E1-679C-4E84-913F-60A97CCA14A0}" type="datetime1">
              <a:rPr lang="nl-BE" smtClean="0"/>
              <a:t>7/03/2024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sp>
        <p:nvSpPr>
          <p:cNvPr id="2" name="Прямоугольник 1"/>
          <p:cNvSpPr/>
          <p:nvPr/>
        </p:nvSpPr>
        <p:spPr>
          <a:xfrm>
            <a:off x="5346551" y="560322"/>
            <a:ext cx="3480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главы Сергиево - Посадского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от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06.03.2024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58-ПГ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80912" y="5014602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974" y="5042637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609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движения)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3142" y="5042637"/>
            <a:ext cx="2947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609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(против хода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движения)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3336" y="5480836"/>
            <a:ext cx="4647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проспект Красной Армии,  164</a:t>
            </a:r>
            <a:endParaRPr lang="ru-RU" sz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33994" y="6103927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69111" y="6013721"/>
            <a:ext cx="546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4" y="1427017"/>
            <a:ext cx="2190918" cy="34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5" y="1313325"/>
            <a:ext cx="2337189" cy="360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4" y="731938"/>
            <a:ext cx="2066558" cy="36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44" y="621889"/>
            <a:ext cx="2076633" cy="376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387" y="4386842"/>
            <a:ext cx="275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610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движения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2912" y="4386842"/>
            <a:ext cx="3147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610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(против хода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движения)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80912" y="5014602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80912" y="50842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проспект Красной Армии,  164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8062" y="5820843"/>
            <a:ext cx="663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04606" y="5939350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46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6" y="1038553"/>
            <a:ext cx="1414463" cy="31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057497"/>
            <a:ext cx="1418043" cy="317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86425" y="4254147"/>
            <a:ext cx="3231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611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хода движения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392" y="4243387"/>
            <a:ext cx="274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611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76011" y="4795287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67903" y="49841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</a:t>
            </a:r>
            <a:r>
              <a:rPr lang="ru-RU" sz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Птицеградская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ул., д. 2А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7297" y="5868712"/>
            <a:ext cx="640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3876" y="6029163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26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115697"/>
            <a:ext cx="1614488" cy="345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6" y="1093117"/>
            <a:ext cx="1647825" cy="35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1512" y="4560701"/>
            <a:ext cx="2722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движения)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53111" y="4570726"/>
            <a:ext cx="2988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хода движения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65139" y="4885274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30659" y="5754475"/>
            <a:ext cx="6415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00700" y="5891005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1512" y="52203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</a:t>
            </a:r>
            <a:r>
              <a:rPr lang="ru-RU" sz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Птицеградская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ул., д. 2А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35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0" y="1114425"/>
            <a:ext cx="2553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114426"/>
            <a:ext cx="250322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9094" y="5913058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42594" y="5784325"/>
            <a:ext cx="628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00" y="4644509"/>
            <a:ext cx="290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движения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12537" y="4601646"/>
            <a:ext cx="3070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(против хода движения)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6011" y="5013841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6011" y="52775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</a:t>
            </a:r>
            <a:r>
              <a:rPr lang="ru-RU" sz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Птицеградская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ул., д. 2А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1024156"/>
            <a:ext cx="1495426" cy="321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960433"/>
            <a:ext cx="1785489" cy="334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3119" y="5754742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5501" y="5599659"/>
            <a:ext cx="6415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016" y="4337531"/>
            <a:ext cx="2728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движения)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7520" y="4337531"/>
            <a:ext cx="2993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(против хода движения)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84847" y="4756666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84847" y="50203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</a:t>
            </a:r>
            <a:r>
              <a:rPr lang="ru-RU" sz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Птицеградская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ул., д. 2А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70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0" y="1131381"/>
            <a:ext cx="2353715" cy="31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091189"/>
            <a:ext cx="1485900" cy="321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33957" y="5878942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8869" y="5718491"/>
            <a:ext cx="6415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72138" y="4340482"/>
            <a:ext cx="3076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(против хода движения)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1241" y="4340483"/>
            <a:ext cx="267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движения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61750" y="4756666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61750" y="48916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</a:t>
            </a:r>
            <a:r>
              <a:rPr lang="ru-RU" sz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Птицеградская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ул., д. 2А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0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403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Danica</cp:lastModifiedBy>
  <cp:revision>78</cp:revision>
  <cp:lastPrinted>2024-02-01T07:58:46Z</cp:lastPrinted>
  <dcterms:created xsi:type="dcterms:W3CDTF">2019-08-19T07:11:39Z</dcterms:created>
  <dcterms:modified xsi:type="dcterms:W3CDTF">2024-03-07T06:05:34Z</dcterms:modified>
  <cp:category/>
</cp:coreProperties>
</file>