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0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DD546-2D15-4098-B7DD-F7F8B6CB0C38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CED9-8EEE-46B6-9301-E331FEFBC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7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184E-67CB-49CA-8843-0FA0F2D704A0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9B9-C341-41F8-8F98-DE24F9F34168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86F-9605-4AA5-8452-8F76FBDE0EAF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B790-23FF-41D1-8F12-911178634D04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2FB-E887-45E8-8AD4-9A1659B4A285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E0CB-15C6-4EC8-9BF0-20D368FFE8AB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C8C9-8745-4C03-B48A-0E7AFD905428}" type="datetime1">
              <a:rPr lang="ru-RU" smtClean="0"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7F41-170A-4385-B650-534C45288029}" type="datetime1">
              <a:rPr lang="ru-RU" smtClean="0"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F09A-7479-4765-BC09-9E8594065C71}" type="datetime1">
              <a:rPr lang="ru-RU" smtClean="0"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53FD-0D1D-4E50-B8C9-48AA7EBC59CC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51D-1DD4-4F9A-8B07-34D2288694F4}" type="datetime1">
              <a:rPr lang="ru-RU" smtClean="0"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D051-EEC4-43F2-8E2B-CBE5DE3072CF}" type="datetime1">
              <a:rPr lang="ru-RU" smtClean="0"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40724"/>
              </p:ext>
            </p:extLst>
          </p:nvPr>
        </p:nvGraphicFramePr>
        <p:xfrm>
          <a:off x="971600" y="834971"/>
          <a:ext cx="7264102" cy="5688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834971"/>
                        <a:ext cx="7264102" cy="5688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92080" y="188640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                                                                                                      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главы Сергиево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Посадского                                                                                                                                                      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10.07.2024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227-ПГ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2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239477"/>
              </p:ext>
            </p:extLst>
          </p:nvPr>
        </p:nvGraphicFramePr>
        <p:xfrm>
          <a:off x="683568" y="764704"/>
          <a:ext cx="8010525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764704"/>
                        <a:ext cx="8010525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938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PDF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Danica</cp:lastModifiedBy>
  <cp:revision>12</cp:revision>
  <cp:lastPrinted>2024-02-01T07:53:04Z</cp:lastPrinted>
  <dcterms:created xsi:type="dcterms:W3CDTF">2024-01-30T07:59:33Z</dcterms:created>
  <dcterms:modified xsi:type="dcterms:W3CDTF">2024-07-11T10:23:02Z</dcterms:modified>
</cp:coreProperties>
</file>