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9EA3D2-3765-4D10-9D87-02FD3B6BB34C}">
          <p14:sldIdLst>
            <p14:sldId id="256"/>
            <p14:sldId id="257"/>
          </p14:sldIdLst>
        </p14:section>
        <p14:section name="Раздел без заголовка" id="{813CADE2-B51E-4253-A68D-00D970FBFA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5374" autoAdjust="0"/>
  </p:normalViewPr>
  <p:slideViewPr>
    <p:cSldViewPr snapToGrid="0">
      <p:cViewPr varScale="1">
        <p:scale>
          <a:sx n="65" d="100"/>
          <a:sy n="65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D93C-C25A-486E-A82C-D2F557F431CD}" type="datetimeFigureOut">
              <a:rPr lang="ru-RU" smtClean="0"/>
              <a:t>11.07.2024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574D-7BB3-4CFD-BFFA-CAF0F0D0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7D45-BF5C-4349-A7A0-CBD563440C6F}" type="datetime1">
              <a:rPr lang="nl-BE" smtClean="0"/>
              <a:t>11/07/2024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84-F697-4392-BBEB-4DD9038B58D4}" type="datetime1">
              <a:rPr lang="nl-BE" smtClean="0"/>
              <a:t>11/07/2024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70E-FE82-4AD1-B3DA-31D790E71FAA}" type="datetime1">
              <a:rPr lang="nl-BE" smtClean="0"/>
              <a:t>11/07/2024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35A4-AECE-4D47-8B99-89E41CDC5A45}" type="datetime1">
              <a:rPr lang="nl-BE" smtClean="0"/>
              <a:t>11/07/2024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C042-91B1-4CD6-A88C-4CA5F93D6813}" type="datetime1">
              <a:rPr lang="nl-BE" smtClean="0"/>
              <a:t>11/07/2024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DBD07-2684-4F9A-A68F-7F17FC7ECD2A}" type="datetime1">
              <a:rPr lang="nl-BE" smtClean="0"/>
              <a:t>11/07/2024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8672-8DBE-4D4F-88BC-4AB25EACEBAC}" type="datetime1">
              <a:rPr lang="nl-BE" smtClean="0"/>
              <a:t>11/07/2024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2C03-BBF6-448E-8D48-371FB6F0E7F6}" type="datetime1">
              <a:rPr lang="nl-BE" smtClean="0"/>
              <a:t>11/07/2024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98E9-34D6-4130-91F2-CDA1875C3729}" type="datetime1">
              <a:rPr lang="nl-BE" smtClean="0"/>
              <a:t>11/07/2024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6023-DDBE-451B-9BD2-989908C396E1}" type="datetime1">
              <a:rPr lang="nl-BE" smtClean="0"/>
              <a:t>11/07/2024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F09-3524-42FF-AACA-F4464E925D51}" type="datetime1">
              <a:rPr lang="nl-BE" smtClean="0"/>
              <a:t>11/07/2024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E8E1-679C-4E84-913F-60A97CCA14A0}" type="datetime1">
              <a:rPr lang="nl-BE" smtClean="0"/>
              <a:t>11/07/2024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06324"/>
          <a:ext cx="9144000" cy="6673799"/>
          <a:chOff x="0" y="206324"/>
          <a:chExt cx="9144000" cy="6673799"/>
        </a:xfrm>
      </p:grpSpPr>
      <p:sp>
        <p:nvSpPr>
          <p:cNvPr id="2" name="Прямоугольник 1"/>
          <p:cNvSpPr/>
          <p:nvPr/>
        </p:nvSpPr>
        <p:spPr>
          <a:xfrm>
            <a:off x="5346551" y="560322"/>
            <a:ext cx="348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главы Сергиево - Посадского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от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10.07.2024 №227-ПГ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580912" y="5014602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6974" y="5042637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616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8380" y="5025362"/>
            <a:ext cx="3254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616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(против хода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движения)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3336" y="5480836"/>
            <a:ext cx="4647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</a:t>
            </a:r>
            <a:r>
              <a:rPr lang="ru-RU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Новоугличское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ш., з/у 87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33995" y="6013721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69111" y="6013721"/>
            <a:ext cx="5464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1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011021"/>
            <a:ext cx="3480097" cy="264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D:\ЗАКАЗЧИКИ\МОСКОВСКАЯ ОБЛАСТЬ\Сергиев Посад\HAVAL Сергиев Посад Новоугличское ш. 87\Рекламн_стела со смен_экспозиц Ноябрь 23\ВКУБЕ Ольга Сегодня\3\_фотопривязка 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" y="2042604"/>
            <a:ext cx="4063495" cy="2608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2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00" y="1399807"/>
            <a:ext cx="4153267" cy="28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6" y="1399807"/>
            <a:ext cx="4185801" cy="28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882" y="4537636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617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 ходу движения)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43882" y="4425517"/>
            <a:ext cx="8186570" cy="10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957621" y="4545084"/>
            <a:ext cx="3201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*№ 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</a:t>
            </a:r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(против хода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882" y="4901918"/>
            <a:ext cx="3833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Сергиев Посад, ул. Центральная, д.1б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2069615" y="5877053"/>
            <a:ext cx="608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места установки и эксплуатации рекламной конструкции, соответствующий номеру адресной программы и номеру в альбоме со схемой размещения рекламной конструкции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69433" y="6099059"/>
            <a:ext cx="333487" cy="301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1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123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Danica</cp:lastModifiedBy>
  <cp:revision>81</cp:revision>
  <cp:lastPrinted>2024-02-01T07:58:46Z</cp:lastPrinted>
  <dcterms:created xsi:type="dcterms:W3CDTF">2019-08-19T07:11:39Z</dcterms:created>
  <dcterms:modified xsi:type="dcterms:W3CDTF">2024-07-11T10:22:23Z</dcterms:modified>
  <cp:category/>
</cp:coreProperties>
</file>