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9EA3D2-3765-4D10-9D87-02FD3B6BB34C}">
          <p14:sldIdLst>
            <p14:sldId id="256"/>
          </p14:sldIdLst>
        </p14:section>
        <p14:section name="Раздел без заголовка" id="{813CADE2-B51E-4253-A68D-00D970FBFA3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5374" autoAdjust="0"/>
  </p:normalViewPr>
  <p:slideViewPr>
    <p:cSldViewPr snapToGrid="0"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6D93C-C25A-486E-A82C-D2F557F431CD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2574D-7BB3-4CFD-BFFA-CAF0F0D0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357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7D45-BF5C-4349-A7A0-CBD563440C6F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7C84-F697-4392-BBEB-4DD9038B58D4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D70E-FE82-4AD1-B3DA-31D790E71FAA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35A4-AECE-4D47-8B99-89E41CDC5A45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C042-91B1-4CD6-A88C-4CA5F93D6813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DBD07-2684-4F9A-A68F-7F17FC7ECD2A}" type="datetime1">
              <a:rPr lang="nl-BE" smtClean="0"/>
              <a:t>15/07/2024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672-8DBE-4D4F-88BC-4AB25EACEBAC}" type="datetime1">
              <a:rPr lang="nl-BE" smtClean="0"/>
              <a:t>15/07/2024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E2C03-BBF6-448E-8D48-371FB6F0E7F6}" type="datetime1">
              <a:rPr lang="nl-BE" smtClean="0"/>
              <a:t>15/07/2024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98E9-34D6-4130-91F2-CDA1875C3729}" type="datetime1">
              <a:rPr lang="nl-BE" smtClean="0"/>
              <a:t>15/07/2024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6023-DDBE-451B-9BD2-989908C396E1}" type="datetime1">
              <a:rPr lang="nl-BE" smtClean="0"/>
              <a:t>15/07/2024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5F09-3524-42FF-AACA-F4464E925D51}" type="datetime1">
              <a:rPr lang="nl-BE" smtClean="0"/>
              <a:t>15/07/2024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E8E1-679C-4E84-913F-60A97CCA14A0}" type="datetime1">
              <a:rPr lang="nl-BE" smtClean="0"/>
              <a:t>15/07/2024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06324"/>
          <a:ext cx="9144000" cy="6673799"/>
          <a:chOff x="0" y="206324"/>
          <a:chExt cx="9144000" cy="6673799"/>
        </a:xfrm>
      </p:grpSpPr>
      <p:sp>
        <p:nvSpPr>
          <p:cNvPr id="2" name="Прямоугольник 1"/>
          <p:cNvSpPr/>
          <p:nvPr/>
        </p:nvSpPr>
        <p:spPr>
          <a:xfrm>
            <a:off x="5346551" y="560322"/>
            <a:ext cx="34800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3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постановлению главы Сергиево - Посадского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от ____________№_________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80912" y="5014602"/>
            <a:ext cx="8186570" cy="10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6974" y="5042637"/>
            <a:ext cx="365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*№ 618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 ходу движения)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8380" y="5025362"/>
            <a:ext cx="32541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*№ 618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sz="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(против хода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движения)</a:t>
            </a: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73336" y="5480836"/>
            <a:ext cx="4647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область, Сергиево-Посадский </a:t>
            </a:r>
            <a:r>
              <a:rPr lang="ru-RU" sz="1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д. Рогачево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433995" y="6013721"/>
            <a:ext cx="333487" cy="301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969111" y="6013721"/>
            <a:ext cx="5464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места установки и эксплуатации рекламной конструкции, соответствующий номеру адресной программы и номеру в альбоме со схемой размещения рекламной конструкции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1</a:t>
            </a:fld>
            <a:endParaRPr lang="nl-BE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12" y="2238742"/>
            <a:ext cx="4040947" cy="259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58" y="2238741"/>
            <a:ext cx="3705024" cy="2597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2682</TotalTime>
  <Words>68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Матвеенко</cp:lastModifiedBy>
  <cp:revision>82</cp:revision>
  <cp:lastPrinted>2024-02-01T07:58:46Z</cp:lastPrinted>
  <dcterms:created xsi:type="dcterms:W3CDTF">2019-08-19T07:11:39Z</dcterms:created>
  <dcterms:modified xsi:type="dcterms:W3CDTF">2024-07-15T08:37:27Z</dcterms:modified>
  <cp:category/>
</cp:coreProperties>
</file>