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59EA3D2-3765-4D10-9D87-02FD3B6BB34C}">
          <p14:sldIdLst>
            <p14:sldId id="256"/>
          </p14:sldIdLst>
        </p14:section>
        <p14:section name="Раздел без заголовка" id="{813CADE2-B51E-4253-A68D-00D970FBFA3D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5" autoAdjust="0"/>
    <p:restoredTop sz="95374" autoAdjust="0"/>
  </p:normalViewPr>
  <p:slideViewPr>
    <p:cSldViewPr snapToGrid="0">
      <p:cViewPr varScale="1">
        <p:scale>
          <a:sx n="109" d="100"/>
          <a:sy n="109" d="100"/>
        </p:scale>
        <p:origin x="168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1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6D93C-C25A-486E-A82C-D2F557F431CD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12574D-7BB3-4CFD-BFFA-CAF0F0D00D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357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B7D45-BF5C-4349-A7A0-CBD563440C6F}" type="datetime1">
              <a:rPr lang="nl-BE" smtClean="0"/>
              <a:t>13/01/2026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E7C84-F697-4392-BBEB-4DD9038B58D4}" type="datetime1">
              <a:rPr lang="nl-BE" smtClean="0"/>
              <a:t>13/01/2026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D70E-FE82-4AD1-B3DA-31D790E71FAA}" type="datetime1">
              <a:rPr lang="nl-BE" smtClean="0"/>
              <a:t>13/01/2026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35A4-AECE-4D47-8B99-89E41CDC5A45}" type="datetime1">
              <a:rPr lang="nl-BE" smtClean="0"/>
              <a:t>13/01/2026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C042-91B1-4CD6-A88C-4CA5F93D6813}" type="datetime1">
              <a:rPr lang="nl-BE" smtClean="0"/>
              <a:t>13/01/2026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DBD07-2684-4F9A-A68F-7F17FC7ECD2A}" type="datetime1">
              <a:rPr lang="nl-BE" smtClean="0"/>
              <a:t>13/01/2026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E8672-8DBE-4D4F-88BC-4AB25EACEBAC}" type="datetime1">
              <a:rPr lang="nl-BE" smtClean="0"/>
              <a:t>13/01/2026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E2C03-BBF6-448E-8D48-371FB6F0E7F6}" type="datetime1">
              <a:rPr lang="nl-BE" smtClean="0"/>
              <a:t>13/01/2026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098E9-34D6-4130-91F2-CDA1875C3729}" type="datetime1">
              <a:rPr lang="nl-BE" smtClean="0"/>
              <a:t>13/01/2026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6023-DDBE-451B-9BD2-989908C396E1}" type="datetime1">
              <a:rPr lang="nl-BE" smtClean="0"/>
              <a:t>13/01/2026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B5F09-3524-42FF-AACA-F4464E925D51}" type="datetime1">
              <a:rPr lang="nl-BE" smtClean="0"/>
              <a:t>13/01/2026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CE8E1-679C-4E84-913F-60A97CCA14A0}" type="datetime1">
              <a:rPr lang="nl-BE" smtClean="0"/>
              <a:t>13/01/2026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/>
              <a:t>‹#›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06324"/>
          <a:ext cx="9144000" cy="6673799"/>
          <a:chOff x="0" y="206324"/>
          <a:chExt cx="9144000" cy="6673799"/>
        </a:xfrm>
      </p:grpSpPr>
      <p:sp>
        <p:nvSpPr>
          <p:cNvPr id="2" name="Прямоугольник 1"/>
          <p:cNvSpPr/>
          <p:nvPr/>
        </p:nvSpPr>
        <p:spPr>
          <a:xfrm>
            <a:off x="5346551" y="560322"/>
            <a:ext cx="34800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3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постановлению главы Сергиево - Посадского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городского округа от </a:t>
            </a:r>
            <a:r>
              <a:rPr lang="ru-RU" sz="1200">
                <a:latin typeface="Times New Roman" panose="02020603050405020304" pitchFamily="18" charset="0"/>
                <a:cs typeface="Times New Roman" panose="02020603050405020304" pitchFamily="18" charset="0"/>
              </a:rPr>
              <a:t>12.01.2026 № 4-ПГ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580912" y="5014602"/>
            <a:ext cx="8186570" cy="107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66974" y="5042637"/>
            <a:ext cx="3657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*№ 61</a:t>
            </a:r>
            <a:r>
              <a:rPr lang="en-US" sz="1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ru-RU" sz="1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Сторона </a:t>
            </a:r>
            <a:r>
              <a:rPr lang="ru-RU" sz="1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(по ходу движения)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28380" y="5025362"/>
            <a:ext cx="325418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*№ 61</a:t>
            </a:r>
            <a:r>
              <a:rPr lang="en-US" sz="1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1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Сторона </a:t>
            </a:r>
            <a:r>
              <a:rPr lang="ru-RU" sz="1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(против хода движения)</a:t>
            </a:r>
          </a:p>
          <a:p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473336" y="5480836"/>
            <a:ext cx="55965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Адрес: </a:t>
            </a:r>
            <a:r>
              <a:rPr lang="ru-RU" sz="1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Московская область, Сергиево-Посадский </a:t>
            </a:r>
            <a:r>
              <a:rPr lang="ru-RU" sz="1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г.о</a:t>
            </a:r>
            <a:r>
              <a:rPr lang="ru-RU" sz="1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en-US" sz="1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1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Сватково</a:t>
            </a:r>
            <a:r>
              <a:rPr lang="ru-RU" sz="1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районе д.92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8433995" y="6013721"/>
            <a:ext cx="333487" cy="3012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2969111" y="6013721"/>
            <a:ext cx="5464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/>
              <a:t>*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номер места установки и эксплуатации рекламной конструкции, соответствующий номеру адресной программы и номеру в альбоме со схемой размещения рекламной конструкции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1</a:t>
            </a:fld>
            <a:endParaRPr lang="nl-BE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912" y="2673531"/>
            <a:ext cx="4086882" cy="1885597"/>
          </a:xfrm>
          <a:prstGeom prst="rect">
            <a:avLst/>
          </a:prstGeom>
        </p:spPr>
      </p:pic>
      <p:pic>
        <p:nvPicPr>
          <p:cNvPr id="13" name="Рисунок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0167" y="2646574"/>
            <a:ext cx="3917315" cy="19272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2852</TotalTime>
  <Words>77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Презентация PowerPoint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Presentation</dc:title>
  <dc:subject/>
  <dc:creator>Unknown Creator</dc:creator>
  <cp:keywords/>
  <dc:description/>
  <cp:lastModifiedBy>Пользователь Windows</cp:lastModifiedBy>
  <cp:revision>86</cp:revision>
  <cp:lastPrinted>2024-02-01T07:58:46Z</cp:lastPrinted>
  <dcterms:created xsi:type="dcterms:W3CDTF">2019-08-19T07:11:39Z</dcterms:created>
  <dcterms:modified xsi:type="dcterms:W3CDTF">2026-01-13T07:24:43Z</dcterms:modified>
  <cp:category/>
</cp:coreProperties>
</file>