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24C-7B28-4EAA-B3EF-F6D2C87BAEB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B545-1F55-48D7-A7FA-F1292A6C4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22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24C-7B28-4EAA-B3EF-F6D2C87BAEB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B545-1F55-48D7-A7FA-F1292A6C4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97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24C-7B28-4EAA-B3EF-F6D2C87BAEB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B545-1F55-48D7-A7FA-F1292A6C4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52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24C-7B28-4EAA-B3EF-F6D2C87BAEB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B545-1F55-48D7-A7FA-F1292A6C4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7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24C-7B28-4EAA-B3EF-F6D2C87BAEB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B545-1F55-48D7-A7FA-F1292A6C4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80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24C-7B28-4EAA-B3EF-F6D2C87BAEB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B545-1F55-48D7-A7FA-F1292A6C4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84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24C-7B28-4EAA-B3EF-F6D2C87BAEB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B545-1F55-48D7-A7FA-F1292A6C4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98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24C-7B28-4EAA-B3EF-F6D2C87BAEB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B545-1F55-48D7-A7FA-F1292A6C4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66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24C-7B28-4EAA-B3EF-F6D2C87BAEB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B545-1F55-48D7-A7FA-F1292A6C4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79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24C-7B28-4EAA-B3EF-F6D2C87BAEB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B545-1F55-48D7-A7FA-F1292A6C4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24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24C-7B28-4EAA-B3EF-F6D2C87BAEB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B545-1F55-48D7-A7FA-F1292A6C4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74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8724C-7B28-4EAA-B3EF-F6D2C87BAEBB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0B545-1F55-48D7-A7FA-F1292A6C4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5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04708" y="188640"/>
            <a:ext cx="3431787" cy="578495"/>
          </a:xfrm>
        </p:spPr>
        <p:txBody>
          <a:bodyPr>
            <a:normAutofit fontScale="90000"/>
          </a:bodyPr>
          <a:lstStyle/>
          <a:p>
            <a:pPr algn="l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№1 к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постановлению Главы                                                                                                             Сергиево-Посадского муниципального района                                                                                              от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17.10.2018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1783-ПГ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07" y="1340768"/>
            <a:ext cx="8057210" cy="5163847"/>
          </a:xfrm>
          <a:prstGeom prst="rect">
            <a:avLst/>
          </a:prstGeom>
        </p:spPr>
      </p:pic>
      <p:grpSp>
        <p:nvGrpSpPr>
          <p:cNvPr id="32" name="Группа 31"/>
          <p:cNvGrpSpPr/>
          <p:nvPr/>
        </p:nvGrpSpPr>
        <p:grpSpPr>
          <a:xfrm>
            <a:off x="4355976" y="3212976"/>
            <a:ext cx="504056" cy="432048"/>
            <a:chOff x="4427984" y="2852936"/>
            <a:chExt cx="504056" cy="432048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4788024" y="2996952"/>
              <a:ext cx="144016" cy="288032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Группа 20"/>
            <p:cNvGrpSpPr/>
            <p:nvPr/>
          </p:nvGrpSpPr>
          <p:grpSpPr>
            <a:xfrm>
              <a:off x="4427984" y="2852936"/>
              <a:ext cx="504056" cy="432048"/>
              <a:chOff x="4427984" y="2852936"/>
              <a:chExt cx="504056" cy="432048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4427984" y="2852936"/>
                <a:ext cx="0" cy="28803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4427984" y="2852936"/>
                <a:ext cx="504056" cy="144016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427984" y="3140968"/>
                <a:ext cx="360040" cy="144016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Заголовок 1"/>
          <p:cNvSpPr txBox="1">
            <a:spLocks/>
          </p:cNvSpPr>
          <p:nvPr/>
        </p:nvSpPr>
        <p:spPr>
          <a:xfrm>
            <a:off x="683568" y="836712"/>
            <a:ext cx="8057210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Схема №1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Сергиев Посад, Ярославское шоссе, в районе ГСК «Мелиоратор»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648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04708" y="188640"/>
            <a:ext cx="3431787" cy="578495"/>
          </a:xfrm>
        </p:spPr>
        <p:txBody>
          <a:bodyPr>
            <a:normAutofit fontScale="90000"/>
          </a:bodyPr>
          <a:lstStyle/>
          <a:p>
            <a:pPr algn="l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№2 к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постановлению Главы                                                                                                             Сергиево-Посадского муниципального района                                                                                              от _______________ №_________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40" y="1340768"/>
            <a:ext cx="7619743" cy="5163847"/>
          </a:xfrm>
          <a:prstGeom prst="rect">
            <a:avLst/>
          </a:prstGeom>
        </p:spPr>
      </p:pic>
      <p:grpSp>
        <p:nvGrpSpPr>
          <p:cNvPr id="29" name="Группа 28"/>
          <p:cNvGrpSpPr/>
          <p:nvPr/>
        </p:nvGrpSpPr>
        <p:grpSpPr>
          <a:xfrm>
            <a:off x="4608003" y="2924944"/>
            <a:ext cx="468053" cy="432048"/>
            <a:chOff x="4608003" y="2924944"/>
            <a:chExt cx="468053" cy="432048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5004048" y="3212976"/>
              <a:ext cx="72008" cy="144016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H="1">
              <a:off x="4608003" y="2924944"/>
              <a:ext cx="72009" cy="1440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680011" y="2924944"/>
              <a:ext cx="396045" cy="28803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608003" y="3068960"/>
              <a:ext cx="396045" cy="28803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Заголовок 1"/>
          <p:cNvSpPr txBox="1">
            <a:spLocks/>
          </p:cNvSpPr>
          <p:nvPr/>
        </p:nvSpPr>
        <p:spPr>
          <a:xfrm>
            <a:off x="683568" y="836712"/>
            <a:ext cx="8057210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Схема №2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д. Рязанцы, вдоль автомобильной дороги  «Рязанцы-М8 «Холмогоры»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84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04708" y="188640"/>
            <a:ext cx="3431787" cy="578495"/>
          </a:xfrm>
        </p:spPr>
        <p:txBody>
          <a:bodyPr>
            <a:normAutofit fontScale="90000"/>
          </a:bodyPr>
          <a:lstStyle/>
          <a:p>
            <a:pPr algn="l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№3 к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постановлению Главы                                                                                                             Сергиево-Посадского муниципального района                                                                                              от _______________ №_________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62" y="1556792"/>
            <a:ext cx="8256900" cy="4660217"/>
          </a:xfrm>
          <a:prstGeom prst="rect">
            <a:avLst/>
          </a:prstGeom>
        </p:spPr>
      </p:pic>
      <p:grpSp>
        <p:nvGrpSpPr>
          <p:cNvPr id="55" name="Группа 54"/>
          <p:cNvGrpSpPr/>
          <p:nvPr/>
        </p:nvGrpSpPr>
        <p:grpSpPr>
          <a:xfrm>
            <a:off x="4229962" y="2924944"/>
            <a:ext cx="198022" cy="360040"/>
            <a:chOff x="4229962" y="2924944"/>
            <a:chExt cx="198022" cy="360040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4427984" y="2924944"/>
              <a:ext cx="0" cy="360040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H="1">
              <a:off x="4229962" y="2924944"/>
              <a:ext cx="18002" cy="3600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247964" y="2924944"/>
              <a:ext cx="18002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229962" y="3284984"/>
              <a:ext cx="19802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Заголовок 1"/>
          <p:cNvSpPr txBox="1">
            <a:spLocks/>
          </p:cNvSpPr>
          <p:nvPr/>
        </p:nvSpPr>
        <p:spPr>
          <a:xfrm>
            <a:off x="683568" y="836712"/>
            <a:ext cx="805721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Схема №3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районе с.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Деулино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вдоль автомобильной дороги  «Сергиев Посад-Калязин-Рыбинск-Череповец»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0761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87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Приложение №1 к постановлению Главы                                                                                                             Сергиево-Посадского муниципального района                                                                                              от 17.10.2018 №1783-ПГ</vt:lpstr>
      <vt:lpstr>Приложение №2 к постановлению Главы                                                                                                             Сергиево-Посадского муниципального района                                                                                              от _______________ №_________ </vt:lpstr>
      <vt:lpstr>Приложение №3 к постановлению Главы                                                                                                             Сергиево-Посадского муниципального района                                                                                              от _______________ №_________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д. Зубцово Сергиево-Посадского муниципального района</dc:title>
  <dc:creator>User</dc:creator>
  <cp:lastModifiedBy>Бахирева</cp:lastModifiedBy>
  <cp:revision>8</cp:revision>
  <cp:lastPrinted>2018-10-12T12:01:14Z</cp:lastPrinted>
  <dcterms:created xsi:type="dcterms:W3CDTF">2018-07-24T07:07:38Z</dcterms:created>
  <dcterms:modified xsi:type="dcterms:W3CDTF">2018-10-18T12:53:35Z</dcterms:modified>
</cp:coreProperties>
</file>