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8" r:id="rId4"/>
    <p:sldId id="257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D5AA57B-07DD-4F94-97FE-5B93AA04F9E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1AE4E37-4202-4FA4-91FC-052A020142D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6021288"/>
            <a:ext cx="6732240" cy="685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Сергиево-Посадский городской округ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23731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2020 год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484784"/>
            <a:ext cx="8424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Проблемные объекты долевого строительства</a:t>
            </a:r>
            <a:br>
              <a:rPr lang="ru-R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 территории городского округа </a:t>
            </a:r>
            <a:endParaRPr lang="ru-RU" sz="4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40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6098470"/>
            <a:ext cx="3960440" cy="68580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ул. Фестивальная, д.23, стр.2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093296"/>
            <a:ext cx="190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«Объединенная Строительная Группа»</a:t>
            </a:r>
            <a:endParaRPr lang="ru-RU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700808"/>
            <a:ext cx="8208912" cy="18288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Жк</a:t>
            </a:r>
            <a: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«Эко-парк </a:t>
            </a:r>
            <a:b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6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Вифанские</a:t>
            </a:r>
            <a: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пруды»,  </a:t>
            </a:r>
            <a:b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дом №3</a:t>
            </a:r>
            <a:endParaRPr lang="ru-RU" sz="6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5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419872" y="34739"/>
            <a:ext cx="5724128" cy="5482493"/>
          </a:xfrm>
        </p:spPr>
        <p:txBody>
          <a:bodyPr anchor="t">
            <a:normAutofit fontScale="90000"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Многоквартирный 6  этажный жилой дом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кол-во участников долевого строительства  - 116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Объект введен в эксплуатацию министерством  жилищной политики МО 12.12.2019 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застройщик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признан банкротом 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(Решение арбитражного суда </a:t>
            </a:r>
            <a:r>
              <a:rPr lang="ru-RU" sz="1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г.Москвы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№А40-66846/16-36 -100Б от 04.07.2017).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в настоящее время застройщик совместно с министерством жилищной политики МО ведется работа по постановке объекта на кадастровый учёт.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17.12.2019 заключен договор управления МКД.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13.01.2020 проведено собрание участников долевого строительства (кредиторов) для принятия решения о передаче квартир (жилых помещений) участникам строительства.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29 июня 2020 года состоится заседание Арбитражного суда </a:t>
            </a:r>
            <a:r>
              <a:rPr lang="ru-RU" sz="1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г.москвы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о рассмотрении ходатайства конкурсного управляющего по передаче квартир участникам строительства.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Обеспечение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прав участников строительства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–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III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квартал 2020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года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3296"/>
            <a:ext cx="19272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7" y="6029795"/>
            <a:ext cx="40973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0" y="260648"/>
            <a:ext cx="2538715" cy="18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780928"/>
            <a:ext cx="3109545" cy="175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156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467544" y="1700808"/>
            <a:ext cx="8424936" cy="18288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Жк</a:t>
            </a:r>
            <a:r>
              <a:rPr lang="ru-RU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«Дом на Валовой», </a:t>
            </a:r>
            <a:br>
              <a:rPr lang="ru-RU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секция №3</a:t>
            </a:r>
            <a:endParaRPr lang="ru-RU" sz="5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46" y="6309320"/>
            <a:ext cx="2255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«ТД «На Рабочем»</a:t>
            </a:r>
            <a:endParaRPr lang="ru-RU" sz="1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6439" y="6137949"/>
            <a:ext cx="3371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ер. Красный, д.4</a:t>
            </a:r>
            <a:endParaRPr lang="ru-RU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61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580112" cy="4834421"/>
          </a:xfrm>
        </p:spPr>
        <p:txBody>
          <a:bodyPr anchor="t">
            <a:normAutofit fontScale="90000"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Многоквартирный 8 этажный жилой дом, секция 3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кол-во участников долевого строительства  - 80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* Строительство комплекса ведется застройщиком на основании разрешений на строительство выданных  администрацией города Сергиев посад в 2014 году.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строительство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объектов завершено.  Главным управление строительного надзора МО (отдел №5) проводится итоговая проверка по завершению строительных работ с целью выдачи застройщику заключения о соответствии (ЗОС). 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*Плановый срок ввода объекта в эксплуатацию – 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квартал 2020 года.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* Обеспечение прав участников строительства ––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II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квартал 2020 года.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16204" r="8507" b="18562"/>
          <a:stretch/>
        </p:blipFill>
        <p:spPr bwMode="auto">
          <a:xfrm>
            <a:off x="327594" y="188640"/>
            <a:ext cx="2153696" cy="2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4" y="2492896"/>
            <a:ext cx="2599184" cy="346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" y="623731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«ТД «На Рабочем»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851920" y="6144979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пер. Красный, д.4</a:t>
            </a:r>
          </a:p>
        </p:txBody>
      </p:sp>
    </p:spTree>
    <p:extLst>
      <p:ext uri="{BB962C8B-B14F-4D97-AF65-F5344CB8AC3E}">
        <p14:creationId xmlns:p14="http://schemas.microsoft.com/office/powerpoint/2010/main" val="337689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340768"/>
            <a:ext cx="6477000" cy="18288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Жилой дом 251 а </a:t>
            </a:r>
            <a:br>
              <a:rPr lang="ru-RU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3,4 секция</a:t>
            </a:r>
            <a:endParaRPr lang="ru-RU" sz="5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201522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«ЗМХПМ»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89498" y="6194976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пр. Красной Армии, д.251а </a:t>
            </a:r>
          </a:p>
        </p:txBody>
      </p:sp>
    </p:spTree>
    <p:extLst>
      <p:ext uri="{BB962C8B-B14F-4D97-AF65-F5344CB8AC3E}">
        <p14:creationId xmlns:p14="http://schemas.microsoft.com/office/powerpoint/2010/main" val="1007165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361903" y="116632"/>
            <a:ext cx="5580112" cy="5688632"/>
          </a:xfrm>
        </p:spPr>
        <p:txBody>
          <a:bodyPr anchor="t">
            <a:norm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Многоквартирный 17  этажный жилой дом 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(секция 3,4)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кол-во участников долевого строительства  - 520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объект введен в эксплуатацию министерством строительного комплекса МО 27.03.2018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объект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поставлен на кадастровый учёт  ––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март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2020 года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осуществляется регистрация права собственности участниками долевого строительства.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0" y="6202938"/>
            <a:ext cx="184150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9498" y="6194976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пр. Красной Армии, д.251а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7" b="25115"/>
          <a:stretch/>
        </p:blipFill>
        <p:spPr bwMode="auto">
          <a:xfrm>
            <a:off x="323528" y="476672"/>
            <a:ext cx="2577093" cy="139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7"/>
          <a:stretch/>
        </p:blipFill>
        <p:spPr bwMode="auto">
          <a:xfrm>
            <a:off x="308333" y="2420888"/>
            <a:ext cx="2592288" cy="174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77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8280920" cy="2160240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ЖК «ДОНСКОЙ»</a:t>
            </a:r>
            <a:br>
              <a:rPr lang="ru-RU" sz="7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корпуса: 1 (6,7 секция), 2,3,4,5,6</a:t>
            </a:r>
            <a:endParaRPr lang="ru-RU" sz="27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6021288"/>
            <a:ext cx="3415680" cy="685800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ул. Сергиевская, д.13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23731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ГК «СКАЙГРАД»</a:t>
            </a:r>
          </a:p>
        </p:txBody>
      </p:sp>
    </p:spTree>
    <p:extLst>
      <p:ext uri="{BB962C8B-B14F-4D97-AF65-F5344CB8AC3E}">
        <p14:creationId xmlns:p14="http://schemas.microsoft.com/office/powerpoint/2010/main" val="334941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6021288"/>
            <a:ext cx="3415680" cy="685800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ул. Сергиевская, д.13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23731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ГК «СКАЙГРАД»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851920" y="168871"/>
            <a:ext cx="5112568" cy="5544615"/>
          </a:xfrm>
        </p:spPr>
        <p:txBody>
          <a:bodyPr anchor="t">
            <a:normAutofit fontScale="90000"/>
          </a:bodyPr>
          <a:lstStyle/>
          <a:p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Жилой комплекс состоит из 6 корпусов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* кол-во участников долевого строительства  -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315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Строительство комплекса ведется застройщиком на основании разрешений на строительство выданных  администрацией города Сергиев посад в 2014 году.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Корпус 1 (секция 1-5)  введен в эксплуатацию министерством строительного комплекса Мо 28.05.2018.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корпуса 	1 (секция 6,7), 2,3,4,5,6 – строительство объектов завершено.  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Главным управление строительного надзора МО (отдел №5) проводится итоговая проверка по завершению строительных работ с целью выдачи застройщику заключения о соответствии (ЗОС). 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Плановый срок ввода объекта в эксплуатацию – 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начало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III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квартала 2020 года.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Обеспечение прав участников строительства ––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III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квартал 2020 года.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5" t="19346" r="3529" b="9804"/>
          <a:stretch/>
        </p:blipFill>
        <p:spPr bwMode="auto">
          <a:xfrm>
            <a:off x="329776" y="188640"/>
            <a:ext cx="3430008" cy="196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14703" t="25999" r="15889" b="13710"/>
          <a:stretch/>
        </p:blipFill>
        <p:spPr bwMode="auto">
          <a:xfrm>
            <a:off x="345750" y="2420888"/>
            <a:ext cx="3430008" cy="1538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4" t="23107" r="15565" b="18291"/>
          <a:stretch/>
        </p:blipFill>
        <p:spPr bwMode="auto">
          <a:xfrm>
            <a:off x="329776" y="4149080"/>
            <a:ext cx="344598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812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8280920" cy="2160240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ЖК «Благовест»</a:t>
            </a:r>
            <a:endParaRPr lang="ru-RU" sz="7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6079078"/>
            <a:ext cx="6732240" cy="685800"/>
          </a:xfrm>
        </p:spPr>
        <p:txBody>
          <a:bodyPr anchor="t">
            <a:norm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ул. Ярославское шоссе, между домами 8 и 22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237312"/>
            <a:ext cx="241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«СТРОЙИНВЕСТ»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52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6021288"/>
            <a:ext cx="6732240" cy="685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ул. Ярославское шоссе, между домами 8 и 22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237312"/>
            <a:ext cx="241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«СТРОЙИНВЕСТ»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563888" y="-171400"/>
            <a:ext cx="5400600" cy="5842533"/>
          </a:xfrm>
        </p:spPr>
        <p:txBody>
          <a:bodyPr anchor="t">
            <a:normAutofit fontScale="90000"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Многоквартирный 15 этажный жилой дом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кол-во участников долевого строительства  - 119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объект высокой степени готовности – 80 %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Признан проблемным 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Постановление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Главы от 15.07.2019 №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1117-ПГ).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строительство осуществляется на основании разрешения на строительство выданного администрацией города Сергиев посад. 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Срок разрешения до 31.10.2020 года.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строительство объекта приостановлено застройщиком ввиду отсутствия финансирования.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Администрацией округа рассматривается два варианта по завершению строительства 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объекта: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привлечение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инвестора-застройщика 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 Фонд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Защиты Прав Граждан - Участников Долевого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Строительства.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ориентировочный срок завершения строительства  - 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2021 -2022 год.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Обеспечение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прав участников строительства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– 2022 год.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8" y="162206"/>
            <a:ext cx="1935424" cy="168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4" y="3933056"/>
            <a:ext cx="1944216" cy="18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7" t="38254" r="39524" b="37831"/>
          <a:stretch/>
        </p:blipFill>
        <p:spPr bwMode="auto">
          <a:xfrm>
            <a:off x="107504" y="1988840"/>
            <a:ext cx="309634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998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6021288"/>
            <a:ext cx="6732240" cy="685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ул. Владимирская, д. 65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226224"/>
            <a:ext cx="1907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«СИХ»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563888" y="34739"/>
            <a:ext cx="5400600" cy="5852417"/>
          </a:xfrm>
        </p:spPr>
        <p:txBody>
          <a:bodyPr anchor="t">
            <a:norm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1700807"/>
            <a:ext cx="798007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ЖК «Покровский» </a:t>
            </a:r>
          </a:p>
          <a:p>
            <a:pPr algn="ctr"/>
            <a:r>
              <a:rPr lang="ru-RU" sz="7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дом №1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53068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6098470"/>
            <a:ext cx="6408712" cy="68580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границах улиц Пограничная, 2-й Новгородский пер., Суздальская, Владимирская, 1-й Новгородский пер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256704"/>
            <a:ext cx="1907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«СИХ»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419872" y="0"/>
            <a:ext cx="5580112" cy="5852417"/>
          </a:xfrm>
        </p:spPr>
        <p:txBody>
          <a:bodyPr anchor="t">
            <a:normAutofit fontScale="90000"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Многоквартирный 10 этажный жилой дом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кол-во участников долевого строительства  -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180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застройщик признан банкротом  </a:t>
            </a:r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(Решение Арбитражного суда Московской области от 29.04.2019 года по делу №А41-92972/2018). Введено конкурсное производство.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объект введен в эксплуатацию министерством жилищной политики МО 11.10.2019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МКД передан в управление МУП «Благоустройство СП»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Обеспечение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прав участников строительства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–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iiI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квартал 2020 года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после решения суда , судебное заседание состоится 23 июня 2020 года).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687205" cy="179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4267" r="14352"/>
          <a:stretch/>
        </p:blipFill>
        <p:spPr bwMode="auto">
          <a:xfrm>
            <a:off x="395535" y="2780928"/>
            <a:ext cx="2687205" cy="17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12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6098470"/>
            <a:ext cx="3960440" cy="685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ул. Владимирская, д. 65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256704"/>
            <a:ext cx="1907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«СИХ»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700808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ЖК «Покровский» </a:t>
            </a:r>
          </a:p>
          <a:p>
            <a:pPr algn="ctr"/>
            <a:r>
              <a:rPr lang="ru-RU" sz="7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дом №2</a:t>
            </a:r>
            <a:endParaRPr lang="ru-RU" sz="7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6098470"/>
            <a:ext cx="3960440" cy="685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ул. Владимирская, д. 65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256704"/>
            <a:ext cx="1907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ООО «СИХ»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563888" y="34739"/>
            <a:ext cx="5580112" cy="5482493"/>
          </a:xfrm>
        </p:spPr>
        <p:txBody>
          <a:bodyPr anchor="t">
            <a:normAutofit fontScale="90000"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Многоквартирный 10 этажный жилой дом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кол-во участников долевого строительства  -  180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* строительство осуществляется на основании разрешения на строительство выданного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министерством строительного комплекса </a:t>
            </a:r>
            <a:r>
              <a:rPr lang="ru-RU" sz="1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мо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Срок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разрешения до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30.09.2020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года.</a:t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строительство объекта приостановлено в 2017 году.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объект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признан проблемным (Постановление Главы от 14.12.18 №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2205-ПГ).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СТРОИТЕЛЬНАЯ ГОТОВНОСТЬ ОБЪЕКТА  45-50 %.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застройщик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признан банкротом 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(решение арбитражного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суда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Московской области от 29.04.2019 года по делу №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А41-92972/2018). Введено конкурсное производство. 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*Определен механизм завершения строительства объекта через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фонд защиты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Прав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Граждан - Участников Долевого Строительства.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Конкурсным управляющим направлены документы в фонд (27.04.2020). 18.05.2020  начаты работы по постановке объекта на кадастровый учет.</a:t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 Обеспечение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прав участников строительства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–2022 год.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" y="116632"/>
            <a:ext cx="2954438" cy="184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9" y="3854954"/>
            <a:ext cx="1598165" cy="201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t="5160" r="15429" b="6472"/>
          <a:stretch/>
        </p:blipFill>
        <p:spPr bwMode="auto">
          <a:xfrm>
            <a:off x="84087" y="2060848"/>
            <a:ext cx="2580904" cy="175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0313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Другая 7">
      <a:dk1>
        <a:sysClr val="windowText" lastClr="000000"/>
      </a:dk1>
      <a:lt1>
        <a:sysClr val="window" lastClr="FFFFFF"/>
      </a:lt1>
      <a:dk2>
        <a:srgbClr val="DEDAE3"/>
      </a:dk2>
      <a:lt2>
        <a:srgbClr val="A6D0DE"/>
      </a:lt2>
      <a:accent1>
        <a:srgbClr val="A6D0DE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</TotalTime>
  <Words>215</Words>
  <Application>Microsoft Office PowerPoint</Application>
  <PresentationFormat>Экран (4:3)</PresentationFormat>
  <Paragraphs>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Обычная</vt:lpstr>
      <vt:lpstr>Презентация PowerPoint</vt:lpstr>
      <vt:lpstr>ЖК «ДОНСКОЙ» корпуса: 1 (6,7 секция), 2,3,4,5,6</vt:lpstr>
      <vt:lpstr>* Жилой комплекс состоит из 6 корпусов  * кол-во участников долевого строительства  - 315   * Строительство комплекса ведется застройщиком на основании разрешений на строительство выданных  администрацией города Сергиев посад в 2014 году.  * Корпус 1 (секция 1-5)  введен в эксплуатацию министерством строительного комплекса Мо 28.05.2018.  * корпуса  1 (секция 6,7), 2,3,4,5,6 – строительство объектов завершено.    * Главным управление строительного надзора МО (отдел №5) проводится итоговая проверка по завершению строительных работ с целью выдачи застройщику заключения о соответствии (ЗОС).   * Плановый срок ввода объекта в эксплуатацию –  начало III квартала 2020 года.  * Обеспечение прав участников строительства –– III квартал 2020 года.   </vt:lpstr>
      <vt:lpstr>ЖК «Благовест»</vt:lpstr>
      <vt:lpstr> * Многоквартирный 15 этажный жилой дом  * кол-во участников долевого строительства  - 119  * объект высокой степени готовности – 80 %  * Признан проблемным  (Постановление Главы от 15.07.2019 № 1117-ПГ).  * строительство осуществляется на основании разрешения на строительство выданного администрацией города Сергиев посад.  Срок разрешения до 31.10.2020 года.  * строительство объекта приостановлено застройщиком ввиду отсутствия финансирования.   * Администрацией округа рассматривается два варианта по завершению строительства  объекта: - привлечение инвестора-застройщика  - Фонд Защиты Прав Граждан - Участников Долевого Строительства.  * ориентировочный срок завершения строительства  -  2021 -2022 год.  * Обеспечение прав участников строительства – 2022 год.    </vt:lpstr>
      <vt:lpstr>  </vt:lpstr>
      <vt:lpstr> * Многоквартирный 10 этажный жилой дом  * кол-во участников долевого строительства  - 180  * застройщик признан банкротом   (Решение Арбитражного суда Московской области от 29.04.2019 года по делу №А41-92972/2018). Введено конкурсное производство.   * объект введен в эксплуатацию министерством жилищной политики МО 11.10.2019  * МКД передан в управление МУП «Благоустройство СП»  * Обеспечение прав участников строительства – iiI квартал 2020 года (после решения суда , судебное заседание состоится 23 июня 2020 года).     </vt:lpstr>
      <vt:lpstr>Презентация PowerPoint</vt:lpstr>
      <vt:lpstr>* Многоквартирный 10 этажный жилой дом  * кол-во участников долевого строительства  -  180  * строительство осуществляется на основании разрешения на строительство выданного министерством строительного комплекса мо.  Срок разрешения до 30.09.2020 года.  * строительство объекта приостановлено в 2017 году.  * объект признан проблемным (Постановление Главы от 14.12.18 №2205-ПГ).  * СТРОИТЕЛЬНАЯ ГОТОВНОСТЬ ОБЪЕКТА  45-50 %.  * застройщик признан банкротом  (решение арбитражного суда Московской области от 29.04.2019 года по делу №А41-92972/2018). Введено конкурсное производство.   *Определен механизм завершения строительства объекта через фонд защиты Прав Граждан - Участников Долевого Строительства. Конкурсным управляющим направлены документы в фонд (27.04.2020). 18.05.2020  начаты работы по постановке объекта на кадастровый учет.  * Обеспечение прав участников строительства –2022 год.      </vt:lpstr>
      <vt:lpstr>Жк «Эко-парк  «Вифанские пруды»,   дом №3</vt:lpstr>
      <vt:lpstr>* Многоквартирный 6  этажный жилой дом  * кол-во участников долевого строительства  - 116  * Объект введен в эксплуатацию министерством  жилищной политики МО 12.12.2019 .  * застройщик признан банкротом  (Решение арбитражного суда г.Москвы №А40-66846/16-36 -100Б от 04.07.2017).  * в настоящее время застройщик совместно с министерством жилищной политики МО ведется работа по постановке объекта на кадастровый учёт.  * 17.12.2019 заключен договор управления МКД.  * 13.01.2020 проведено собрание участников долевого строительства (кредиторов) для принятия решения о передаче квартир (жилых помещений) участникам строительства.   * 29 июня 2020 года состоится заседание Арбитражного суда г.москвы о рассмотрении ходатайства конкурсного управляющего по передаче квартир участникам строительства.  * Обеспечение прав участников строительства – III квартал 2020 года.      </vt:lpstr>
      <vt:lpstr>Жк «Дом на Валовой»,  секция №3</vt:lpstr>
      <vt:lpstr> * Многоквартирный 8 этажный жилой дом, секция 3  * кол-во участников долевого строительства  - 80  * Строительство комплекса ведется застройщиком на основании разрешений на строительство выданных  администрацией города Сергиев посад в 2014 году.  * строительство объектов завершено.  Главным управление строительного надзора МО (отдел №5) проводится итоговая проверка по завершению строительных работ с целью выдачи застройщику заключения о соответствии (ЗОС).   *Плановый срок ввода объекта в эксплуатацию –  II квартал 2020 года.  * Обеспечение прав участников строительства –– III квартал 2020 года.        </vt:lpstr>
      <vt:lpstr>Жилой дом 251 а  3,4 секция</vt:lpstr>
      <vt:lpstr> * Многоквартирный 17  этажный жилой дом  (секция 3,4)  * кол-во участников долевого строительства  - 520  * объект введен в эксплуатацию министерством строительного комплекса МО 27.03.2018  * объект поставлен на кадастровый учёт  ––  март 2020 года.   * осуществляется регистрация права собственности участниками долевого строительства.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ЖК «ДОНСКОЙ»</dc:title>
  <dc:creator>Комп</dc:creator>
  <cp:lastModifiedBy>Постникова</cp:lastModifiedBy>
  <cp:revision>32</cp:revision>
  <cp:lastPrinted>2020-05-18T08:53:03Z</cp:lastPrinted>
  <dcterms:created xsi:type="dcterms:W3CDTF">2020-01-14T08:45:03Z</dcterms:created>
  <dcterms:modified xsi:type="dcterms:W3CDTF">2020-05-19T08:39:53Z</dcterms:modified>
</cp:coreProperties>
</file>