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73" r:id="rId2"/>
    <p:sldId id="265" r:id="rId3"/>
    <p:sldId id="264" r:id="rId4"/>
    <p:sldId id="269" r:id="rId5"/>
    <p:sldId id="268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DE161-6A20-401C-A6FB-6F26A273E5A4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EF8F9-9B64-4F8B-A118-29650F0DB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62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EF8F9-9B64-4F8B-A118-29650F0DBEA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06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9697" y="4437113"/>
            <a:ext cx="57643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+mj-lt"/>
              </a:rPr>
              <a:t>ПЕРЕХОД  ОРГАНОВ ЗАГС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+mj-lt"/>
              </a:rPr>
              <a:t>НА НОВЫЙ ПОРЯДОК РАБОТЫ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75521" y="1571038"/>
            <a:ext cx="858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ГЛАВНОЕ УПРАВЛЕНИЕ ЗАГС МОСКОВСКОЙ ОБЛАСТИ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48000" y="2305616"/>
            <a:ext cx="6096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ПОРУЧЕНИЕ :</a:t>
            </a:r>
            <a:r>
              <a:rPr lang="ru-RU" sz="1600" b="1" dirty="0">
                <a:solidFill>
                  <a:srgbClr val="002060"/>
                </a:solidFill>
              </a:rPr>
              <a:t/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u-RU" sz="800" b="1" dirty="0">
                <a:solidFill>
                  <a:srgbClr val="002060"/>
                </a:solidFill>
              </a:rPr>
              <a:t/>
            </a:r>
            <a:br>
              <a:rPr lang="ru-RU" sz="800" b="1" dirty="0">
                <a:solidFill>
                  <a:srgbClr val="002060"/>
                </a:solidFill>
              </a:rPr>
            </a:br>
            <a:endParaRPr lang="ru-RU" sz="800" b="1" dirty="0">
              <a:solidFill>
                <a:srgbClr val="002060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главам муниципальных образований довести информацию о режиме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и порядке работы органов ЗАГС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до населения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81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0676" y="1005549"/>
            <a:ext cx="33174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РЕЖИМ РАБОТЫ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</a:rPr>
              <a:t>ОРГАНОВ ЗАГС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4375" y="2720639"/>
            <a:ext cx="2731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ВТ,СР,ЧТ,ПТ,СБ 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58278" y="3461822"/>
            <a:ext cx="1829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09.00-18.00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8931" y="4462350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ВС</a:t>
            </a:r>
          </a:p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ПН</a:t>
            </a: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2489255" y="4500608"/>
            <a:ext cx="180020" cy="631371"/>
          </a:xfrm>
          <a:prstGeom prst="rightBrace">
            <a:avLst>
              <a:gd name="adj1" fmla="val 52716"/>
              <a:gd name="adj2" fmla="val 49150"/>
            </a:avLst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63270" y="4616237"/>
            <a:ext cx="2397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ВЫХОДНЫЕ ДНИ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23990" y="988572"/>
            <a:ext cx="44760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РЕЖИМ РАБОТЫ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</a:rPr>
              <a:t>УРМ В РОДДОМАХ И ПЦ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679576" y="4221088"/>
            <a:ext cx="3641005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18540" y="2726604"/>
            <a:ext cx="3086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ПН,ВТ,СР,ЧТ,ПТ,СБ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47367" y="3461821"/>
            <a:ext cx="1829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09.00-18.00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82388" y="4411233"/>
            <a:ext cx="819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ВС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-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92439" y="4459463"/>
            <a:ext cx="2529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ВЫХОДНОЙ ДЕНЬ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6437749" y="4221088"/>
            <a:ext cx="4062340" cy="8858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4" descr="blob:https://web.whatsapp.com/2e2322b4-599c-4a55-a6b1-1bd0ec17aea6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AutoShape 6" descr="blob:https://web.whatsapp.com/2e2322b4-599c-4a55-a6b1-1bd0ec17aea6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9" descr="blob:https://web.whatsapp.com/c3561dc6-6749-49c3-b2b7-d02689c02c8c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0800000" flipV="1">
            <a:off x="2489256" y="5580931"/>
            <a:ext cx="713513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 rot="10800000" flipV="1">
            <a:off x="1780675" y="5452845"/>
            <a:ext cx="8563797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ВРЕМЕННО ПРИОСТАНАВЛИВАЕМ:  ЧЕСТВОВАНИЕ ЮБИЛЯРОВ,  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         ИМЯНАРЕЧЕНИЕ</a:t>
            </a:r>
          </a:p>
        </p:txBody>
      </p:sp>
    </p:spTree>
    <p:extLst>
      <p:ext uri="{BB962C8B-B14F-4D97-AF65-F5344CB8AC3E}">
        <p14:creationId xmlns:p14="http://schemas.microsoft.com/office/powerpoint/2010/main" val="342439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0716" y="4077073"/>
            <a:ext cx="1544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«+»</a:t>
            </a: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3620846" y="4077073"/>
            <a:ext cx="68407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заявитель приходит к определенному времени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 не тратит время на  подачу заявления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сокращается время на оказание услуги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 descr="Госуслуги: бумаги уходят в прошлое - &quot;Республика&quot;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312" y="388725"/>
            <a:ext cx="2055535" cy="1319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418365" y="5383006"/>
            <a:ext cx="298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9663" y="1763889"/>
            <a:ext cx="19802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ВЫБРАТЬ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УСЛУГУ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60939" y="1763888"/>
            <a:ext cx="19802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ВЫБРАТЬ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ОРГАН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ЗАГС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8663" y="1708562"/>
            <a:ext cx="19802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ВЫБРАТЬ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ДАТУ 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И ВРЕМЯ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935760" y="2253946"/>
            <a:ext cx="773074" cy="0"/>
          </a:xfrm>
          <a:prstGeom prst="straightConnector1">
            <a:avLst/>
          </a:prstGeom>
          <a:ln w="3492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041225" y="2253946"/>
            <a:ext cx="773074" cy="0"/>
          </a:xfrm>
          <a:prstGeom prst="straightConnector1">
            <a:avLst/>
          </a:prstGeom>
          <a:ln w="3492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9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5027" y="474003"/>
            <a:ext cx="7131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ПРИЕМ ЗАЯВЛЕНИЙ В ОРГАНАХ ЗАГС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5560" y="2399612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>
                <a:solidFill>
                  <a:srgbClr val="002060"/>
                </a:solidFill>
              </a:rPr>
              <a:t>ЕДИНЫЙ ПОРТАЛ</a:t>
            </a:r>
          </a:p>
          <a:p>
            <a:r>
              <a:rPr lang="ru-RU" b="1" dirty="0">
                <a:solidFill>
                  <a:srgbClr val="002060"/>
                </a:solidFill>
              </a:rPr>
              <a:t>ГОСУДАРСТВЕННЫХ </a:t>
            </a:r>
          </a:p>
          <a:p>
            <a:r>
              <a:rPr lang="ru-RU" b="1" dirty="0">
                <a:solidFill>
                  <a:srgbClr val="002060"/>
                </a:solidFill>
              </a:rPr>
              <a:t>И МУНИЦИПАЛЬНЫХ УСЛУГ</a:t>
            </a:r>
            <a:endParaRPr lang="ru-RU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025" y="2474251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2. ПРЕДВАРИТЕЛЬНАЯ ЗАПИСЬ </a:t>
            </a:r>
          </a:p>
          <a:p>
            <a:r>
              <a:rPr lang="ru-RU" b="1" dirty="0">
                <a:solidFill>
                  <a:srgbClr val="002060"/>
                </a:solidFill>
              </a:rPr>
              <a:t>ПО ТЕЛЕФОНАМ ТСП </a:t>
            </a:r>
            <a:r>
              <a:rPr lang="ru-RU" b="1" dirty="0">
                <a:solidFill>
                  <a:srgbClr val="C00000"/>
                </a:solidFill>
              </a:rPr>
              <a:t>*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6" name="Picture 2" descr="Госуслуги: бумаги уходят в прошлое - &quot;Республика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554" y="1444449"/>
            <a:ext cx="1106548" cy="739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Аналоговый Связи Значок - Бесплатная векторная графика на Pixaba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359" y="1700147"/>
            <a:ext cx="873249" cy="63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59696" y="4941168"/>
            <a:ext cx="7026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3. ТЕЛЕФОН «ГОРЯЧЕЙ ЛИНИИ» ГУ ЗАГС МО:                                         </a:t>
            </a:r>
            <a:r>
              <a:rPr lang="ru-RU" sz="2400" b="1" dirty="0">
                <a:solidFill>
                  <a:srgbClr val="002060"/>
                </a:solidFill>
              </a:rPr>
              <a:t>8 495 694 18 64</a:t>
            </a:r>
            <a:endParaRPr lang="ru-RU" sz="2400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69860" y="3684088"/>
            <a:ext cx="4090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*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</a:rPr>
              <a:t>за исключением регистрации</a:t>
            </a:r>
          </a:p>
          <a:p>
            <a:r>
              <a:rPr lang="ru-RU" b="1" i="1" dirty="0">
                <a:solidFill>
                  <a:schemeClr val="accent3">
                    <a:lumMod val="75000"/>
                  </a:schemeClr>
                </a:solidFill>
              </a:rPr>
              <a:t>рождения и смерти</a:t>
            </a:r>
            <a:endParaRPr lang="ru-RU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469859" y="3549455"/>
            <a:ext cx="3960440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775520" y="4725144"/>
            <a:ext cx="8610584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418365" y="5383006"/>
            <a:ext cx="298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3" name="Picture 2" descr="страница спасибо"/>
          <p:cNvPicPr>
            <a:picLocks noChangeAspect="1" noChangeArrowheads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692" y="4859665"/>
            <a:ext cx="1086668" cy="108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31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7649" y="476672"/>
            <a:ext cx="677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u="sng" dirty="0">
                <a:solidFill>
                  <a:srgbClr val="002060"/>
                </a:solidFill>
              </a:rPr>
              <a:t>ЗАКЛЮЧЕНИЕ БРАКА В ТОРЖЕСТВЕННОЙ ОБСТАНОВКЕ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4375" y="1500521"/>
            <a:ext cx="2729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 РАНЕЕ ПРИНЯТЫМ </a:t>
            </a:r>
          </a:p>
          <a:p>
            <a:r>
              <a:rPr lang="ru-RU" b="1" dirty="0">
                <a:solidFill>
                  <a:srgbClr val="002060"/>
                </a:solidFill>
              </a:rPr>
              <a:t>ЗАЯВЛЕНИЯМ </a:t>
            </a: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4016996" y="2574539"/>
            <a:ext cx="488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НЕ БОЛЕЕ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10 человек</a:t>
            </a:r>
          </a:p>
        </p:txBody>
      </p:sp>
      <p:sp>
        <p:nvSpPr>
          <p:cNvPr id="7" name="AutoShape 2" descr="blob:https://web.whatsapp.com/31579530-be2a-47a4-9c7d-2fcf15254172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 rot="10800000" flipV="1">
            <a:off x="3287688" y="3381707"/>
            <a:ext cx="64111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 НАЛИЧИЕ МАСОК И ПЕРЧАТОК ОБЯЗАТЕЛЬНО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176121" y="1569306"/>
            <a:ext cx="28080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 ЗАЯВЛЕНИЯМ</a:t>
            </a:r>
          </a:p>
          <a:p>
            <a:r>
              <a:rPr lang="ru-RU" b="1" dirty="0">
                <a:solidFill>
                  <a:srgbClr val="002060"/>
                </a:solidFill>
              </a:rPr>
              <a:t>С ПОРТАЛА ГОСУСЛУГ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5013847" y="911910"/>
            <a:ext cx="416378" cy="59123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313222" y="927194"/>
            <a:ext cx="391318" cy="57595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10800000" flipV="1">
            <a:off x="4208552" y="4750586"/>
            <a:ext cx="40476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 ЗВОНОК ЗАЯВИТЕЛЯМ ЛИЧНО</a:t>
            </a:r>
          </a:p>
        </p:txBody>
      </p:sp>
      <p:pic>
        <p:nvPicPr>
          <p:cNvPr id="1026" name="Picture 2" descr="страница спасибо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420" y="4149080"/>
            <a:ext cx="1407492" cy="140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7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23592" y="461864"/>
            <a:ext cx="7303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!</a:t>
            </a:r>
            <a:r>
              <a:rPr lang="ru-RU" sz="2400" b="1" dirty="0">
                <a:solidFill>
                  <a:srgbClr val="002060"/>
                </a:solidFill>
              </a:rPr>
              <a:t> В СЛУЧАЕ УВЕЛИЧЕНИЯ ЗАБОЛЕВАЕМОСТИ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9" y="1484784"/>
            <a:ext cx="48965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РЕЖИМ «ОДНОГО ОКНА»</a:t>
            </a:r>
          </a:p>
          <a:p>
            <a:endParaRPr lang="ru-RU" sz="12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 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РЕГИСТРАЦИЯ БРАКА - 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В НЕТОРЖЕСТВЕННОЙ ОБСТАНОВКЕ (</a:t>
            </a:r>
            <a:r>
              <a:rPr lang="ru-RU" sz="2000" b="1" i="1" dirty="0">
                <a:solidFill>
                  <a:srgbClr val="002060"/>
                </a:solidFill>
              </a:rPr>
              <a:t>без гостей</a:t>
            </a:r>
            <a:r>
              <a:rPr lang="ru-RU" sz="2000" b="1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8" name="Picture 4" descr="C:\Users\1\Downloads\WhatsApp Image 2020-10-31 at 16.27.55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53" y="1484784"/>
            <a:ext cx="3389106" cy="451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1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765</TotalTime>
  <Words>188</Words>
  <Application>Microsoft Office PowerPoint</Application>
  <PresentationFormat>Широкоэкранный</PresentationFormat>
  <Paragraphs>61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Unicode MS</vt:lpstr>
      <vt:lpstr>Calibri</vt:lpstr>
      <vt:lpstr>Wingdings</vt:lpstr>
      <vt:lpstr>Ясность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asus</cp:lastModifiedBy>
  <cp:revision>55</cp:revision>
  <dcterms:created xsi:type="dcterms:W3CDTF">2020-10-31T11:42:00Z</dcterms:created>
  <dcterms:modified xsi:type="dcterms:W3CDTF">2020-11-08T13:45:46Z</dcterms:modified>
</cp:coreProperties>
</file>